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28" autoAdjust="0"/>
    <p:restoredTop sz="94660"/>
  </p:normalViewPr>
  <p:slideViewPr>
    <p:cSldViewPr>
      <p:cViewPr varScale="1">
        <p:scale>
          <a:sx n="74" d="100"/>
          <a:sy n="74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3415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34150"/>
            <a:ext cx="2895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3415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C5ED379B-7607-4300-A186-A587FD6657A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/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14400" y="2286000"/>
            <a:ext cx="73040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762000" y="1600200"/>
            <a:ext cx="7620000" cy="682625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17CE1-9131-43B6-BEF5-AE4B15A6F7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EFD65-1EA7-48AE-AEBF-0F2CA1429B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4B78D-548D-48D2-9386-C04075747E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9109-D931-46CD-8FFD-309F750874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94761-CD13-457E-ABF3-5DE5A38D3D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DA77A-D277-486E-B1EC-5F8F6CEB9F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C33B56-03FF-442F-837A-0CA3BD20CC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59470-F346-42CE-A066-8624CBC914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ACB63-562D-4C32-BA4D-26D47053F2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4A38E-F531-491F-A077-BD2C40822A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693A5ED4-9B63-4F00-B4DD-687C069E75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1" name="Object 17"/>
          <p:cNvGraphicFramePr>
            <a:graphicFrameLocks noChangeAspect="1"/>
          </p:cNvGraphicFramePr>
          <p:nvPr/>
        </p:nvGraphicFramePr>
        <p:xfrm>
          <a:off x="0" y="0"/>
          <a:ext cx="9144000" cy="1123950"/>
        </p:xfrm>
        <a:graphic>
          <a:graphicData uri="http://schemas.openxmlformats.org/presentationml/2006/ole">
            <p:oleObj spid="_x0000_s1041" name="Image" r:id="rId15" imgW="10793651" imgH="1498413" progId="Photoshop.Image.6">
              <p:embed/>
            </p:oleObj>
          </a:graphicData>
        </a:graphic>
      </p:graphicFrame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04800" y="609600"/>
            <a:ext cx="8839200" cy="5334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gray">
          <a:xfrm>
            <a:off x="9525" y="1114425"/>
            <a:ext cx="9144000" cy="762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CFBC35-D348-4466-8E5D-72F7D69CBD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438400" y="609600"/>
            <a:ext cx="6248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8131175" y="25717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gray">
          <a:xfrm rot="5400000">
            <a:off x="8447088" y="-185738"/>
            <a:ext cx="273050" cy="860425"/>
          </a:xfrm>
          <a:prstGeom prst="moon">
            <a:avLst>
              <a:gd name="adj" fmla="val 21208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0298" y="642918"/>
            <a:ext cx="6248400" cy="487363"/>
          </a:xfrm>
        </p:spPr>
        <p:txBody>
          <a:bodyPr/>
          <a:lstStyle/>
          <a:p>
            <a:r>
              <a:rPr lang="ru-RU" dirty="0" smtClean="0"/>
              <a:t>4. Проверь себя!</a:t>
            </a:r>
            <a:endParaRPr lang="en-US" dirty="0"/>
          </a:p>
        </p:txBody>
      </p:sp>
      <p:graphicFrame>
        <p:nvGraphicFramePr>
          <p:cNvPr id="56390" name="Group 70"/>
          <p:cNvGraphicFramePr>
            <a:graphicFrameLocks noGrp="1"/>
          </p:cNvGraphicFramePr>
          <p:nvPr>
            <p:ph idx="1"/>
          </p:nvPr>
        </p:nvGraphicFramePr>
        <p:xfrm>
          <a:off x="1071538" y="2071678"/>
          <a:ext cx="7358114" cy="4301493"/>
        </p:xfrm>
        <a:graphic>
          <a:graphicData uri="http://schemas.openxmlformats.org/drawingml/2006/table">
            <a:tbl>
              <a:tblPr/>
              <a:tblGrid>
                <a:gridCol w="1726309"/>
                <a:gridCol w="1559839"/>
                <a:gridCol w="1428760"/>
                <a:gridCol w="1357322"/>
                <a:gridCol w="1285884"/>
              </a:tblGrid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а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б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в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г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минерал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петрография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2400" b="1" dirty="0" smtClean="0"/>
                        <a:t>2.1.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2400" b="1" dirty="0" smtClean="0"/>
                        <a:t>2.2.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2400" b="1" dirty="0" smtClean="0"/>
                        <a:t>3.1.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</a:t>
                      </a:r>
                      <a:r>
                        <a:rPr lang="ru-RU" sz="2400" b="1" dirty="0" smtClean="0"/>
                        <a:t>2.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3.4.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gamma/>
                            <a:tint val="51373"/>
                            <a:invGamma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84706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sp>
        <p:nvSpPr>
          <p:cNvPr id="65" name="AutoShape 35"/>
          <p:cNvSpPr>
            <a:spLocks noChangeArrowheads="1"/>
          </p:cNvSpPr>
          <p:nvPr/>
        </p:nvSpPr>
        <p:spPr bwMode="gray">
          <a:xfrm>
            <a:off x="642910" y="1285860"/>
            <a:ext cx="5500726" cy="51593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Ответы на вопросы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643710"/>
            <a:ext cx="9144000" cy="214290"/>
          </a:xfrm>
        </p:spPr>
        <p:txBody>
          <a:bodyPr/>
          <a:lstStyle/>
          <a:p>
            <a:r>
              <a:rPr lang="ru-RU" sz="800" dirty="0" smtClean="0"/>
              <a:t>Составитель Лукина Галина Владимировна, учитель географии МОУ «Новоисетская средняя общеобразовательная школа» 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db2004167l">
  <a:themeElements>
    <a:clrScheme name="Тема Office 3">
      <a:dk1>
        <a:srgbClr val="132767"/>
      </a:dk1>
      <a:lt1>
        <a:srgbClr val="FFFFFF"/>
      </a:lt1>
      <a:dk2>
        <a:srgbClr val="184BB2"/>
      </a:dk2>
      <a:lt2>
        <a:srgbClr val="C0C0C0"/>
      </a:lt2>
      <a:accent1>
        <a:srgbClr val="22A2E2"/>
      </a:accent1>
      <a:accent2>
        <a:srgbClr val="81CFEB"/>
      </a:accent2>
      <a:accent3>
        <a:srgbClr val="FFFFFF"/>
      </a:accent3>
      <a:accent4>
        <a:srgbClr val="0E2057"/>
      </a:accent4>
      <a:accent5>
        <a:srgbClr val="ABCEEE"/>
      </a:accent5>
      <a:accent6>
        <a:srgbClr val="74BBD5"/>
      </a:accent6>
      <a:hlink>
        <a:srgbClr val="55ABA9"/>
      </a:hlink>
      <a:folHlink>
        <a:srgbClr val="DCCA42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E3558"/>
        </a:dk1>
        <a:lt1>
          <a:srgbClr val="FFFFFF"/>
        </a:lt1>
        <a:dk2>
          <a:srgbClr val="006666"/>
        </a:dk2>
        <a:lt2>
          <a:srgbClr val="969696"/>
        </a:lt2>
        <a:accent1>
          <a:srgbClr val="E3BE05"/>
        </a:accent1>
        <a:accent2>
          <a:srgbClr val="4BC77A"/>
        </a:accent2>
        <a:accent3>
          <a:srgbClr val="FFFFFF"/>
        </a:accent3>
        <a:accent4>
          <a:srgbClr val="0A2C4A"/>
        </a:accent4>
        <a:accent5>
          <a:srgbClr val="EFDBAA"/>
        </a:accent5>
        <a:accent6>
          <a:srgbClr val="43B46E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55238D"/>
        </a:dk1>
        <a:lt1>
          <a:srgbClr val="FFFFFF"/>
        </a:lt1>
        <a:dk2>
          <a:srgbClr val="754ECC"/>
        </a:dk2>
        <a:lt2>
          <a:srgbClr val="C0C0C0"/>
        </a:lt2>
        <a:accent1>
          <a:srgbClr val="869EEC"/>
        </a:accent1>
        <a:accent2>
          <a:srgbClr val="EFA441"/>
        </a:accent2>
        <a:accent3>
          <a:srgbClr val="FFFFFF"/>
        </a:accent3>
        <a:accent4>
          <a:srgbClr val="471C78"/>
        </a:accent4>
        <a:accent5>
          <a:srgbClr val="C3CCF4"/>
        </a:accent5>
        <a:accent6>
          <a:srgbClr val="D9943A"/>
        </a:accent6>
        <a:hlink>
          <a:srgbClr val="63C398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132767"/>
        </a:dk1>
        <a:lt1>
          <a:srgbClr val="FFFFFF"/>
        </a:lt1>
        <a:dk2>
          <a:srgbClr val="184BB2"/>
        </a:dk2>
        <a:lt2>
          <a:srgbClr val="C0C0C0"/>
        </a:lt2>
        <a:accent1>
          <a:srgbClr val="22A2E2"/>
        </a:accent1>
        <a:accent2>
          <a:srgbClr val="81CFEB"/>
        </a:accent2>
        <a:accent3>
          <a:srgbClr val="FFFFFF"/>
        </a:accent3>
        <a:accent4>
          <a:srgbClr val="0E2057"/>
        </a:accent4>
        <a:accent5>
          <a:srgbClr val="ABCEEE"/>
        </a:accent5>
        <a:accent6>
          <a:srgbClr val="74BBD5"/>
        </a:accent6>
        <a:hlink>
          <a:srgbClr val="55ABA9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cdb2004167l</Template>
  <TotalTime>7</TotalTime>
  <Words>47</Words>
  <Application>Microsoft PowerPoint</Application>
  <PresentationFormat>Экран (4:3)</PresentationFormat>
  <Paragraphs>22</Paragraphs>
  <Slides>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Wingdings</vt:lpstr>
      <vt:lpstr>Verdana</vt:lpstr>
      <vt:lpstr>cdb2004167l</vt:lpstr>
      <vt:lpstr>Adobe Photoshop Image</vt:lpstr>
      <vt:lpstr>4. Проверь себя!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Проверь себя!</dc:title>
  <dc:creator>секретарь</dc:creator>
  <cp:lastModifiedBy>секретарь</cp:lastModifiedBy>
  <cp:revision>1</cp:revision>
  <dcterms:created xsi:type="dcterms:W3CDTF">2011-03-31T03:54:36Z</dcterms:created>
  <dcterms:modified xsi:type="dcterms:W3CDTF">2011-03-31T04:01:54Z</dcterms:modified>
</cp:coreProperties>
</file>